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bcd326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bcd326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bcd3266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bcd326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bcd326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bcd326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bcd326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bcd326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bcd326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bcd326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bcd326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bcd326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cd3266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cd3266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bcd3266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bcd3266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bcd3266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bcd3266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bcd3266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bcd3266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bc1f32b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bc1f32b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cd3266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cd3266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bcd3266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bcd3266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bcd3266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bcd3266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bcd3266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bcd3266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bcd32665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bcd3266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bcd3266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bcd3266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bcd3266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bcd3266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cd32665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cd3266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bcd3266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bcd3266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bcd3266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bcd3266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c1f32b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bc1f32b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bcd3266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bcd3266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bcd3266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bcd3266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bcd32665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bcd3266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bcd32665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bcd3266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bcd32665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bcd32665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bcd3266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bcd3266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bcd32665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bcd32665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bcd32665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bcd32665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bcd32665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bcd32665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bcd326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bcd326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c1f32b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c1f32b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bcd3266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bcd3266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bcd32665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bcd32665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bcd32665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bcd32665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bcd32665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bcd32665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bcd32665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bcd32665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bcd32665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bcd32665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bcd32665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bcd32665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bc1f32b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bc1f32b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bc1f32b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bc1f32b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bc1f32b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bc1f32b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bc1f32b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bc1f32b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bc1f32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bc1f32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bc1f32b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bc1f32b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bcd3266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bcd3266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bcd32665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bcd32665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bcd32665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bcd32665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bcd32665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bcd32665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bcd32665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bcd32665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bc1f32b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bc1f32b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bc1f32b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bc1f32b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bc1f32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bc1f32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bc1f32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bc1f32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julienschmidt/go-http-routing-benchmar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&amp; Restful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9" y="0"/>
            <a:ext cx="8331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2868775" y="156700"/>
            <a:ext cx="3234300" cy="847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isn’t too far removed from making a real web page; from how we’re going to do web programming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4975275" y="2037725"/>
            <a:ext cx="3592800" cy="472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How we render HTML will be a little different;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we’ll use templates which will be stored in separate files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13" name="Google Shape;113;p22"/>
          <p:cNvCxnSpPr>
            <a:stCxn id="112" idx="1"/>
          </p:cNvCxnSpPr>
          <p:nvPr/>
        </p:nvCxnSpPr>
        <p:spPr>
          <a:xfrm rot="10800000">
            <a:off x="3952575" y="1863575"/>
            <a:ext cx="1022700" cy="410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2"/>
          <p:cNvSpPr txBox="1"/>
          <p:nvPr/>
        </p:nvSpPr>
        <p:spPr>
          <a:xfrm>
            <a:off x="4903075" y="3672525"/>
            <a:ext cx="3592800" cy="336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The way we do routing is pretty much like this.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15" name="Google Shape;115;p22"/>
          <p:cNvCxnSpPr>
            <a:stCxn id="114" idx="1"/>
          </p:cNvCxnSpPr>
          <p:nvPr/>
        </p:nvCxnSpPr>
        <p:spPr>
          <a:xfrm flipH="1">
            <a:off x="3194275" y="3840675"/>
            <a:ext cx="1708800" cy="49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other routers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311700" y="2834125"/>
            <a:ext cx="85206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to mention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the standard library ServeMux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other third-party routers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.PNG"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02" y="0"/>
            <a:ext cx="4464995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https://github.com/julienschmidt/go-http-routing-benchmark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2262188"/>
            <a:ext cx="6867525" cy="61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restful web services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 rot="900183">
            <a:off x="4622131" y="573476"/>
            <a:ext cx="2936603" cy="583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What does this code do?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9"/>
          <p:cNvGrpSpPr/>
          <p:nvPr/>
        </p:nvGrpSpPr>
        <p:grpSpPr>
          <a:xfrm>
            <a:off x="5775750" y="339075"/>
            <a:ext cx="1435500" cy="1017300"/>
            <a:chOff x="4182050" y="553825"/>
            <a:chExt cx="1435500" cy="1017300"/>
          </a:xfrm>
        </p:grpSpPr>
        <p:sp>
          <p:nvSpPr>
            <p:cNvPr id="154" name="Google Shape;154;p29"/>
            <p:cNvSpPr txBox="1"/>
            <p:nvPr/>
          </p:nvSpPr>
          <p:spPr>
            <a:xfrm>
              <a:off x="4182050" y="553825"/>
              <a:ext cx="1435500" cy="101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/dog/toby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0     1     2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length = 3</a:t>
              </a:r>
              <a:endParaRPr/>
            </a:p>
          </p:txBody>
        </p:sp>
        <p:sp>
          <p:nvSpPr>
            <p:cNvPr id="155" name="Google Shape;155;p29"/>
            <p:cNvSpPr/>
            <p:nvPr/>
          </p:nvSpPr>
          <p:spPr>
            <a:xfrm rot="5400000">
              <a:off x="4317675" y="820525"/>
              <a:ext cx="67800" cy="226200"/>
            </a:xfrm>
            <a:prstGeom prst="rightBracket">
              <a:avLst>
                <a:gd fmla="val 8333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9"/>
            <p:cNvSpPr/>
            <p:nvPr/>
          </p:nvSpPr>
          <p:spPr>
            <a:xfrm rot="5400000">
              <a:off x="4679162" y="820525"/>
              <a:ext cx="67800" cy="226200"/>
            </a:xfrm>
            <a:prstGeom prst="rightBracket">
              <a:avLst>
                <a:gd fmla="val 8333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9"/>
            <p:cNvSpPr/>
            <p:nvPr/>
          </p:nvSpPr>
          <p:spPr>
            <a:xfrm rot="5400000">
              <a:off x="5040650" y="820525"/>
              <a:ext cx="67800" cy="226200"/>
            </a:xfrm>
            <a:prstGeom prst="rightBracket">
              <a:avLst>
                <a:gd fmla="val 8333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8" name="Google Shape;158;p29"/>
          <p:cNvCxnSpPr/>
          <p:nvPr/>
        </p:nvCxnSpPr>
        <p:spPr>
          <a:xfrm flipH="1" rot="10800000">
            <a:off x="3356950" y="666800"/>
            <a:ext cx="2271900" cy="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647" y="373600"/>
            <a:ext cx="3913830" cy="36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186" y="1466175"/>
            <a:ext cx="3887809" cy="367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647" y="373600"/>
            <a:ext cx="3913830" cy="36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186" y="1466175"/>
            <a:ext cx="3887809" cy="3677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 rot="899854">
            <a:off x="2510841" y="4126870"/>
            <a:ext cx="2745211" cy="583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This is RESTFUL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89351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50" y="3318950"/>
            <a:ext cx="4160550" cy="1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350475" y="382275"/>
            <a:ext cx="658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Doing routing like this is tedious ...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75" y="250550"/>
            <a:ext cx="61436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42913"/>
            <a:ext cx="571500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928688"/>
            <a:ext cx="31432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288" y="0"/>
            <a:ext cx="34274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200" y="492121"/>
            <a:ext cx="5781600" cy="30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75" y="617300"/>
            <a:ext cx="8238651" cy="3245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75" y="194900"/>
            <a:ext cx="7523451" cy="4525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5" y="277400"/>
            <a:ext cx="8626649" cy="443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647" y="373600"/>
            <a:ext cx="3913830" cy="36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186" y="1466175"/>
            <a:ext cx="3887809" cy="36773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 txBox="1"/>
          <p:nvPr/>
        </p:nvSpPr>
        <p:spPr>
          <a:xfrm rot="899854">
            <a:off x="2510841" y="4126870"/>
            <a:ext cx="2745211" cy="583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This is RESTFUL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servemux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request </a:t>
            </a:r>
            <a:r>
              <a:rPr b="1" lang="en">
                <a:solidFill>
                  <a:srgbClr val="FF00FF"/>
                </a:solidFill>
              </a:rPr>
              <a:t>mu</a:t>
            </a:r>
            <a:r>
              <a:rPr lang="en"/>
              <a:t>ltiple</a:t>
            </a:r>
            <a:r>
              <a:rPr b="1" lang="en">
                <a:solidFill>
                  <a:srgbClr val="FF00FF"/>
                </a:solidFill>
              </a:rPr>
              <a:t>x</a:t>
            </a:r>
            <a:r>
              <a:rPr lang="en"/>
              <a:t>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github.com/julienschmidt/httprouter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1537925"/>
            <a:ext cx="7734300" cy="2914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github.com/julienschmidt/httprouter</a:t>
            </a:r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23" y="1017725"/>
            <a:ext cx="4438765" cy="412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HandleFunc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http.ListenAndServe</a:t>
            </a:r>
            <a:endParaRPr/>
          </a:p>
        </p:txBody>
      </p:sp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 ListenAndServe(</a:t>
            </a:r>
            <a:r>
              <a:rPr b="1" lang="en">
                <a:solidFill>
                  <a:srgbClr val="0000FF"/>
                </a:solidFill>
              </a:rPr>
              <a:t>addr</a:t>
            </a:r>
            <a:r>
              <a:rPr lang="en"/>
              <a:t> string, </a:t>
            </a:r>
            <a:r>
              <a:rPr b="1" lang="en">
                <a:solidFill>
                  <a:srgbClr val="0000FF"/>
                </a:solidFill>
              </a:rPr>
              <a:t>handler</a:t>
            </a:r>
            <a:r>
              <a:rPr lang="en"/>
              <a:t> Handler)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handler implements the handler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that means the type has this method: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ServeHTTP(ResponseWriter, *Request)</a:t>
            </a:r>
            <a:endParaRPr/>
          </a:p>
        </p:txBody>
      </p:sp>
      <p:sp>
        <p:nvSpPr>
          <p:cNvPr id="250" name="Google Shape;250;p45"/>
          <p:cNvSpPr txBox="1"/>
          <p:nvPr/>
        </p:nvSpPr>
        <p:spPr>
          <a:xfrm rot="1799570">
            <a:off x="5426441" y="736150"/>
            <a:ext cx="4144498" cy="5839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We looked at this.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963" y="3221950"/>
            <a:ext cx="7310125" cy="7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46"/>
          <p:cNvGrpSpPr/>
          <p:nvPr/>
        </p:nvGrpSpPr>
        <p:grpSpPr>
          <a:xfrm>
            <a:off x="4709100" y="1029925"/>
            <a:ext cx="3388400" cy="916550"/>
            <a:chOff x="4709100" y="1029925"/>
            <a:chExt cx="3388400" cy="916550"/>
          </a:xfrm>
        </p:grpSpPr>
        <p:sp>
          <p:nvSpPr>
            <p:cNvPr id="258" name="Google Shape;258;p46"/>
            <p:cNvSpPr txBox="1"/>
            <p:nvPr/>
          </p:nvSpPr>
          <p:spPr>
            <a:xfrm>
              <a:off x="4709100" y="10299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259" name="Google Shape;259;p46"/>
            <p:cNvCxnSpPr/>
            <p:nvPr/>
          </p:nvCxnSpPr>
          <p:spPr>
            <a:xfrm>
              <a:off x="7002800" y="1259800"/>
              <a:ext cx="1094700" cy="651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0" name="Google Shape;260;p46"/>
            <p:cNvCxnSpPr/>
            <p:nvPr/>
          </p:nvCxnSpPr>
          <p:spPr>
            <a:xfrm flipH="1">
              <a:off x="6220950" y="1511775"/>
              <a:ext cx="373500" cy="434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1" name="Google Shape;261;p46"/>
          <p:cNvSpPr txBox="1"/>
          <p:nvPr/>
        </p:nvSpPr>
        <p:spPr>
          <a:xfrm rot="1799570">
            <a:off x="5426441" y="736150"/>
            <a:ext cx="4144498" cy="5839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We looked at this.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http.NewServeMux()</a:t>
            </a:r>
            <a:endParaRPr/>
          </a:p>
        </p:txBody>
      </p:sp>
      <p:sp>
        <p:nvSpPr>
          <p:cNvPr id="267" name="Google Shape;26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ServeMux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multiplexer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us to do 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*ServeMux.Handle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 (mux *ServeMux) Handle(pattern string, </a:t>
            </a:r>
            <a:r>
              <a:rPr b="1" lang="en">
                <a:solidFill>
                  <a:srgbClr val="0000FF"/>
                </a:solidFill>
              </a:rPr>
              <a:t>handler</a:t>
            </a:r>
            <a:r>
              <a:rPr lang="en"/>
              <a:t> Handler)</a:t>
            </a:r>
            <a:endParaRPr/>
          </a:p>
        </p:txBody>
      </p:sp>
      <p:sp>
        <p:nvSpPr>
          <p:cNvPr id="268" name="Google Shape;268;p47"/>
          <p:cNvSpPr txBox="1"/>
          <p:nvPr/>
        </p:nvSpPr>
        <p:spPr>
          <a:xfrm rot="1799570">
            <a:off x="5426441" y="736150"/>
            <a:ext cx="4144498" cy="5839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We looked at this.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875" y="3138125"/>
            <a:ext cx="5304024" cy="16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6234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400" y="0"/>
            <a:ext cx="3161600" cy="150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00" y="3718446"/>
            <a:ext cx="3161599" cy="1425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48"/>
          <p:cNvSpPr txBox="1"/>
          <p:nvPr/>
        </p:nvSpPr>
        <p:spPr>
          <a:xfrm rot="1799570">
            <a:off x="5426441" y="736150"/>
            <a:ext cx="4144498" cy="5839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We looked at this.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381"/>
            <a:ext cx="9143998" cy="466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9"/>
          <p:cNvSpPr txBox="1"/>
          <p:nvPr/>
        </p:nvSpPr>
        <p:spPr>
          <a:xfrm rot="1799570">
            <a:off x="5254826" y="639802"/>
            <a:ext cx="4144498" cy="137534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takes a function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the func needs a specific signature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(res http.ResponseWriter, req *http.request)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67561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0"/>
          <p:cNvSpPr txBox="1"/>
          <p:nvPr/>
        </p:nvSpPr>
        <p:spPr>
          <a:xfrm rot="1799570">
            <a:off x="5255726" y="640051"/>
            <a:ext cx="4144498" cy="137184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takes a function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0000"/>
                </a:solidFill>
              </a:rPr>
              <a:t>the func needs a specific signature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0000"/>
                </a:solidFill>
              </a:rPr>
              <a:t>(res http.ResponseWriter, req *http.request)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25" y="1478675"/>
            <a:ext cx="5343525" cy="171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51"/>
          <p:cNvSpPr txBox="1"/>
          <p:nvPr/>
        </p:nvSpPr>
        <p:spPr>
          <a:xfrm rot="809">
            <a:off x="5075525" y="4097000"/>
            <a:ext cx="3822600" cy="96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The type HandlerFunc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implements the handler interface</a:t>
            </a:r>
            <a:endParaRPr sz="1800"/>
          </a:p>
        </p:txBody>
      </p:sp>
      <p:sp>
        <p:nvSpPr>
          <p:cNvPr id="297" name="Google Shape;297;p51"/>
          <p:cNvSpPr txBox="1"/>
          <p:nvPr/>
        </p:nvSpPr>
        <p:spPr>
          <a:xfrm rot="274">
            <a:off x="4291667" y="3261023"/>
            <a:ext cx="3757500" cy="76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HandlerFunc is of type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func(ReponseWriter, *Request)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6234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400" y="0"/>
            <a:ext cx="3161600" cy="150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00" y="3718446"/>
            <a:ext cx="3161599" cy="1425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25" y="1478675"/>
            <a:ext cx="5343525" cy="171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52"/>
          <p:cNvSpPr txBox="1"/>
          <p:nvPr/>
        </p:nvSpPr>
        <p:spPr>
          <a:xfrm rot="809">
            <a:off x="5075525" y="4097000"/>
            <a:ext cx="3822600" cy="96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The type HandlerFunc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implements the handler interface</a:t>
            </a:r>
            <a:endParaRPr sz="1800"/>
          </a:p>
        </p:txBody>
      </p:sp>
      <p:sp>
        <p:nvSpPr>
          <p:cNvPr id="304" name="Google Shape;304;p52"/>
          <p:cNvSpPr txBox="1"/>
          <p:nvPr/>
        </p:nvSpPr>
        <p:spPr>
          <a:xfrm rot="274">
            <a:off x="4291667" y="3261023"/>
            <a:ext cx="3757500" cy="76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HandlerFunc is of type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func(ReponseWriter, *Request)</a:t>
            </a:r>
            <a:endParaRPr sz="1800"/>
          </a:p>
        </p:txBody>
      </p:sp>
      <p:cxnSp>
        <p:nvCxnSpPr>
          <p:cNvPr id="305" name="Google Shape;305;p52"/>
          <p:cNvCxnSpPr/>
          <p:nvPr/>
        </p:nvCxnSpPr>
        <p:spPr>
          <a:xfrm flipH="1" rot="10800000">
            <a:off x="2369000" y="2902375"/>
            <a:ext cx="729900" cy="58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52"/>
          <p:cNvSpPr txBox="1"/>
          <p:nvPr/>
        </p:nvSpPr>
        <p:spPr>
          <a:xfrm>
            <a:off x="588975" y="3486475"/>
            <a:ext cx="3560100" cy="66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it does is invoke itself.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just calls itself here with two arguments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381"/>
            <a:ext cx="9143998" cy="466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/>
        </p:nvSpPr>
        <p:spPr>
          <a:xfrm>
            <a:off x="3501350" y="960150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 → HandlerFunc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6234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400" y="0"/>
            <a:ext cx="3161600" cy="150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00" y="3718446"/>
            <a:ext cx="3161599" cy="1425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1" name="Google Shape;321;p54"/>
          <p:cNvSpPr txBox="1"/>
          <p:nvPr/>
        </p:nvSpPr>
        <p:spPr>
          <a:xfrm>
            <a:off x="3501350" y="960150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 → Handler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/>
        </p:nvSpPr>
        <p:spPr>
          <a:xfrm>
            <a:off x="1808100" y="119200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 → HandlerFunc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327" name="Google Shape;327;p55"/>
          <p:cNvPicPr preferRelativeResize="0"/>
          <p:nvPr/>
        </p:nvPicPr>
        <p:blipFill rotWithShape="1">
          <a:blip r:embed="rId3">
            <a:alphaModFix/>
          </a:blip>
          <a:srcRect b="0" l="0" r="5024" t="0"/>
          <a:stretch/>
        </p:blipFill>
        <p:spPr>
          <a:xfrm>
            <a:off x="2453975" y="1205341"/>
            <a:ext cx="5008351" cy="1007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55"/>
          <p:cNvSpPr txBox="1"/>
          <p:nvPr/>
        </p:nvSpPr>
        <p:spPr>
          <a:xfrm>
            <a:off x="1808100" y="2382213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 → Handler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329" name="Google Shape;3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800" y="3468375"/>
            <a:ext cx="3649100" cy="1321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67561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74061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7"/>
          <p:cNvSpPr txBox="1"/>
          <p:nvPr/>
        </p:nvSpPr>
        <p:spPr>
          <a:xfrm rot="1799570">
            <a:off x="5255726" y="640051"/>
            <a:ext cx="4144498" cy="137184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You can also do it like this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Passing nil to ListenAndServe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means the DefaultServeMux is used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var DefaultServeMux = NewServeMux()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we use http.HandleFunc now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instead of *ServeMux.HandleFunc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Web Apps in Go</a:t>
            </a:r>
            <a:endParaRPr/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a bunch of routes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of those routes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call a HandlerFunc or Handler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call code that does stuff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review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http.ListenAndServe</a:t>
            </a:r>
            <a:endParaRPr/>
          </a:p>
        </p:txBody>
      </p:sp>
      <p:sp>
        <p:nvSpPr>
          <p:cNvPr id="357" name="Google Shape;35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 ListenAndServe(</a:t>
            </a:r>
            <a:r>
              <a:rPr b="1" lang="en">
                <a:solidFill>
                  <a:srgbClr val="0000FF"/>
                </a:solidFill>
              </a:rPr>
              <a:t>addr</a:t>
            </a:r>
            <a:r>
              <a:rPr lang="en"/>
              <a:t> string, </a:t>
            </a:r>
            <a:r>
              <a:rPr b="1" lang="en">
                <a:solidFill>
                  <a:srgbClr val="0000FF"/>
                </a:solidFill>
              </a:rPr>
              <a:t>handler</a:t>
            </a:r>
            <a:r>
              <a:rPr lang="en"/>
              <a:t> Handler)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handler implements the handler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that means the type has this method: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ServeHTTP(ResponseWriter, *Request)</a:t>
            </a:r>
            <a:endParaRPr/>
          </a:p>
        </p:txBody>
      </p:sp>
      <p:pic>
        <p:nvPicPr>
          <p:cNvPr id="358" name="Google Shape;3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963" y="3221950"/>
            <a:ext cx="7310125" cy="7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61"/>
          <p:cNvGrpSpPr/>
          <p:nvPr/>
        </p:nvGrpSpPr>
        <p:grpSpPr>
          <a:xfrm>
            <a:off x="4709100" y="1029925"/>
            <a:ext cx="3388400" cy="916550"/>
            <a:chOff x="4709100" y="1029925"/>
            <a:chExt cx="3388400" cy="916550"/>
          </a:xfrm>
        </p:grpSpPr>
        <p:sp>
          <p:nvSpPr>
            <p:cNvPr id="365" name="Google Shape;365;p61"/>
            <p:cNvSpPr txBox="1"/>
            <p:nvPr/>
          </p:nvSpPr>
          <p:spPr>
            <a:xfrm>
              <a:off x="4709100" y="10299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366" name="Google Shape;366;p61"/>
            <p:cNvCxnSpPr/>
            <p:nvPr/>
          </p:nvCxnSpPr>
          <p:spPr>
            <a:xfrm>
              <a:off x="7002800" y="1259800"/>
              <a:ext cx="1094700" cy="651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7" name="Google Shape;367;p61"/>
            <p:cNvCxnSpPr/>
            <p:nvPr/>
          </p:nvCxnSpPr>
          <p:spPr>
            <a:xfrm flipH="1">
              <a:off x="6220950" y="1511775"/>
              <a:ext cx="373500" cy="434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15248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7"/>
          <p:cNvCxnSpPr/>
          <p:nvPr/>
        </p:nvCxnSpPr>
        <p:spPr>
          <a:xfrm rot="10800000">
            <a:off x="3356750" y="4280750"/>
            <a:ext cx="123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http.NewServeMux()</a:t>
            </a:r>
            <a:endParaRPr/>
          </a:p>
        </p:txBody>
      </p:sp>
      <p:sp>
        <p:nvSpPr>
          <p:cNvPr id="373" name="Google Shape;37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ServeMux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multiplexer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us to do 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*ServeMux.Handle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 (mux *ServeMux) Handle(pattern string, </a:t>
            </a:r>
            <a:r>
              <a:rPr b="1" lang="en">
                <a:solidFill>
                  <a:srgbClr val="0000FF"/>
                </a:solidFill>
              </a:rPr>
              <a:t>handler</a:t>
            </a:r>
            <a:r>
              <a:rPr lang="en"/>
              <a:t> Handler)</a:t>
            </a:r>
            <a:endParaRPr/>
          </a:p>
        </p:txBody>
      </p:sp>
      <p:pic>
        <p:nvPicPr>
          <p:cNvPr id="374" name="Google Shape;3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875" y="3138125"/>
            <a:ext cx="5304024" cy="16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6234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400" y="0"/>
            <a:ext cx="3161600" cy="150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00" y="3718446"/>
            <a:ext cx="3161599" cy="1425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75" y="1163200"/>
            <a:ext cx="6122074" cy="3682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7" name="Google Shape;38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Restful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/>
        </p:nvSpPr>
        <p:spPr>
          <a:xfrm>
            <a:off x="1808100" y="119200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 → HandlerFunc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393" name="Google Shape;393;p65"/>
          <p:cNvPicPr preferRelativeResize="0"/>
          <p:nvPr/>
        </p:nvPicPr>
        <p:blipFill rotWithShape="1">
          <a:blip r:embed="rId3">
            <a:alphaModFix/>
          </a:blip>
          <a:srcRect b="0" l="0" r="5024" t="0"/>
          <a:stretch/>
        </p:blipFill>
        <p:spPr>
          <a:xfrm>
            <a:off x="2453975" y="1205341"/>
            <a:ext cx="5008351" cy="1007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p65"/>
          <p:cNvSpPr txBox="1"/>
          <p:nvPr/>
        </p:nvSpPr>
        <p:spPr>
          <a:xfrm>
            <a:off x="1808100" y="2382213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 → Handler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395" name="Google Shape;3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800" y="3468375"/>
            <a:ext cx="3649100" cy="1321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01" name="Google Shape;4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381"/>
            <a:ext cx="9143998" cy="466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67561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74061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752729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8"/>
          <p:cNvCxnSpPr/>
          <p:nvPr/>
        </p:nvCxnSpPr>
        <p:spPr>
          <a:xfrm flipH="1">
            <a:off x="3832675" y="4029775"/>
            <a:ext cx="517500" cy="64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8"/>
          <p:cNvSpPr txBox="1"/>
          <p:nvPr/>
        </p:nvSpPr>
        <p:spPr>
          <a:xfrm>
            <a:off x="2846825" y="3431875"/>
            <a:ext cx="4002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dog is a handler; mux is a handler ListenAndServe takes a handler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377" y="0"/>
            <a:ext cx="48292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2337150" y="1146875"/>
            <a:ext cx="69600" cy="2955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408450" y="1085225"/>
            <a:ext cx="1928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Routing a URL path to some chunk of code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an http server which returns an html page with a picture of a cat for ‘/cat’ and a picture of a dog for ‘/dog’ using a ServeMux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9" y="0"/>
            <a:ext cx="83310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